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1" r:id="rId13"/>
    <p:sldId id="269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МБДОУ города Иркутска детский сад № 147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>
                <a:solidFill>
                  <a:srgbClr val="FFFF00"/>
                </a:solidFill>
              </a:rPr>
              <a:t/>
            </a:r>
            <a:br>
              <a:rPr lang="ru-RU" sz="3600" dirty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Экологический проект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/>
              <a:t>«Свойства снега»</a:t>
            </a:r>
            <a:br>
              <a:rPr lang="ru-RU" dirty="0" smtClean="0"/>
            </a:br>
            <a:r>
              <a:rPr lang="ru-RU" sz="3200" dirty="0" smtClean="0">
                <a:solidFill>
                  <a:srgbClr val="FFFF00"/>
                </a:solidFill>
              </a:rPr>
              <a:t>старший дошкольный возраст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автор: </a:t>
            </a:r>
            <a:r>
              <a:rPr lang="ru-RU" sz="3200" dirty="0" err="1" smtClean="0">
                <a:solidFill>
                  <a:srgbClr val="FFFF00"/>
                </a:solidFill>
              </a:rPr>
              <a:t>Петунова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Антонида</a:t>
            </a:r>
            <a:r>
              <a:rPr lang="ru-RU" sz="3200" smtClean="0">
                <a:solidFill>
                  <a:srgbClr val="FFFF00"/>
                </a:solidFill>
              </a:rPr>
              <a:t> Сергеевна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5691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Постройка фигур из снега:</a:t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свободная игровая деятельность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68960"/>
            <a:ext cx="4536504" cy="3402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008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Подвижные игры</a:t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ru-RU" sz="5400" dirty="0" smtClean="0">
                <a:solidFill>
                  <a:srgbClr val="FFFF00"/>
                </a:solidFill>
              </a:rPr>
              <a:t/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ru-RU" sz="5400" dirty="0" smtClean="0"/>
              <a:t>«Снежинки»</a:t>
            </a:r>
            <a:br>
              <a:rPr lang="ru-RU" sz="5400" dirty="0" smtClean="0"/>
            </a:br>
            <a:r>
              <a:rPr lang="ru-RU" sz="5400" dirty="0" smtClean="0"/>
              <a:t>«Снежный ком»</a:t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827" y="3501008"/>
            <a:ext cx="4173745" cy="3046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525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7"/>
            <a:ext cx="8229600" cy="2078471"/>
          </a:xfrm>
        </p:spPr>
        <p:txBody>
          <a:bodyPr>
            <a:normAutofit fontScale="90000"/>
          </a:bodyPr>
          <a:lstStyle/>
          <a:p>
            <a:r>
              <a:rPr lang="ru-RU" sz="5300" dirty="0">
                <a:solidFill>
                  <a:srgbClr val="FFFF00"/>
                </a:solidFill>
              </a:rPr>
              <a:t>Занятие по </a:t>
            </a:r>
            <a:r>
              <a:rPr lang="ru-RU" sz="5300" dirty="0" smtClean="0">
                <a:solidFill>
                  <a:srgbClr val="FFFF00"/>
                </a:solidFill>
              </a:rPr>
              <a:t>рисованию</a:t>
            </a:r>
            <a:br>
              <a:rPr lang="ru-RU" sz="5300" dirty="0" smtClean="0">
                <a:solidFill>
                  <a:srgbClr val="FFFF00"/>
                </a:solidFill>
              </a:rPr>
            </a:br>
            <a:r>
              <a:rPr lang="ru-RU" sz="5300" dirty="0"/>
              <a:t/>
            </a:r>
            <a:br>
              <a:rPr lang="ru-RU" sz="5300" dirty="0"/>
            </a:br>
            <a:r>
              <a:rPr lang="ru-RU" sz="5300" dirty="0"/>
              <a:t>«Друзья снежного колобка</a:t>
            </a:r>
            <a:r>
              <a:rPr lang="ru-RU" sz="5300" dirty="0" smtClean="0"/>
              <a:t>»</a:t>
            </a:r>
            <a:br>
              <a:rPr lang="ru-RU" sz="5300" dirty="0" smtClean="0"/>
            </a:b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059199"/>
            <a:ext cx="4752528" cy="3572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793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40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Программное </a:t>
            </a:r>
            <a:r>
              <a:rPr lang="ru-RU" sz="4000" b="1" dirty="0">
                <a:solidFill>
                  <a:srgbClr val="FFFF00"/>
                </a:solidFill>
              </a:rPr>
              <a:t>содержание: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Способствовать </a:t>
            </a:r>
            <a:r>
              <a:rPr lang="ru-RU" sz="3600" dirty="0">
                <a:solidFill>
                  <a:srgbClr val="FFFF00"/>
                </a:solidFill>
              </a:rPr>
              <a:t>творческому самовыражению детей, побуждая их выразительно выполнять подражательные движения, показывая как можно кататься на лыжах и коньках.</a:t>
            </a:r>
            <a:br>
              <a:rPr lang="ru-RU" sz="3600" dirty="0">
                <a:solidFill>
                  <a:srgbClr val="FFFF00"/>
                </a:solidFill>
              </a:rPr>
            </a:br>
            <a:r>
              <a:rPr lang="ru-RU" sz="3600" dirty="0">
                <a:solidFill>
                  <a:srgbClr val="FFFF00"/>
                </a:solidFill>
              </a:rPr>
              <a:t>Закреплять умение рисовать фигуру человека в движении, учить самостоятельно придумывать сюжет для рисунка и выстраивать композицию.</a:t>
            </a:r>
            <a:br>
              <a:rPr lang="ru-RU" sz="3600" dirty="0">
                <a:solidFill>
                  <a:srgbClr val="FFFF00"/>
                </a:solidFill>
              </a:rPr>
            </a:b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845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rgbClr val="FFFF00"/>
                </a:solidFill>
              </a:rPr>
              <a:t>Итоговое мероприятие</a:t>
            </a:r>
            <a:br>
              <a:rPr lang="ru-RU" sz="6000" b="1" i="1" dirty="0" smtClean="0">
                <a:solidFill>
                  <a:srgbClr val="FFFF00"/>
                </a:solidFill>
              </a:rPr>
            </a:br>
            <a:r>
              <a:rPr lang="ru-RU" sz="6000" dirty="0" smtClean="0">
                <a:solidFill>
                  <a:srgbClr val="FFFF00"/>
                </a:solidFill>
              </a:rPr>
              <a:t>Развлечение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«Снежный колобок»</a:t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3429000"/>
            <a:ext cx="3456384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9562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rgbClr val="FFFF00"/>
                </a:solidFill>
              </a:rPr>
              <a:t>Цель:</a:t>
            </a:r>
            <a:r>
              <a:rPr lang="ru-RU" sz="6000" dirty="0">
                <a:solidFill>
                  <a:srgbClr val="FFFF00"/>
                </a:solidFill>
              </a:rPr>
              <a:t> </a:t>
            </a:r>
            <a:r>
              <a:rPr lang="ru-RU" sz="6000" dirty="0" smtClean="0">
                <a:solidFill>
                  <a:srgbClr val="FFFF00"/>
                </a:solidFill>
              </a:rPr>
              <a:t/>
            </a:r>
            <a:br>
              <a:rPr lang="ru-RU" sz="6000" dirty="0" smtClean="0">
                <a:solidFill>
                  <a:srgbClr val="FFFF00"/>
                </a:solidFill>
              </a:rPr>
            </a:br>
            <a:r>
              <a:rPr lang="ru-RU" sz="6000" dirty="0" smtClean="0">
                <a:solidFill>
                  <a:srgbClr val="FFFF00"/>
                </a:solidFill>
              </a:rPr>
              <a:t>создать </a:t>
            </a:r>
            <a:r>
              <a:rPr lang="ru-RU" sz="6000" dirty="0">
                <a:solidFill>
                  <a:srgbClr val="FFFF00"/>
                </a:solidFill>
              </a:rPr>
              <a:t>условия для формирования знаний о природе.</a:t>
            </a:r>
          </a:p>
        </p:txBody>
      </p:sp>
    </p:spTree>
    <p:extLst>
      <p:ext uri="{BB962C8B-B14F-4D97-AF65-F5344CB8AC3E}">
        <p14:creationId xmlns="" xmlns:p14="http://schemas.microsoft.com/office/powerpoint/2010/main" val="113781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FFFF00"/>
                </a:solidFill>
              </a:rPr>
              <a:t>Задачи</a:t>
            </a:r>
            <a:r>
              <a:rPr lang="ru-RU" b="1" dirty="0" smtClean="0">
                <a:solidFill>
                  <a:srgbClr val="FFFF00"/>
                </a:solidFill>
              </a:rPr>
              <a:t>: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- расширять знания о свойствах снега;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- формировать представления о значении снега в природе;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- обогащать и активизировать словарь.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730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FFFF00"/>
                </a:solidFill>
              </a:rPr>
              <a:t>Ожидаемые результаты</a:t>
            </a:r>
            <a:r>
              <a:rPr lang="ru-RU" b="1" dirty="0" smtClean="0">
                <a:solidFill>
                  <a:srgbClr val="FFFF00"/>
                </a:solidFill>
              </a:rPr>
              <a:t>: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- расширять представления о </a:t>
            </a:r>
            <a:r>
              <a:rPr lang="ru-RU" dirty="0" smtClean="0">
                <a:solidFill>
                  <a:srgbClr val="FFFF00"/>
                </a:solidFill>
              </a:rPr>
              <a:t>снеге,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- повышение уровня развития речи, словарного </a:t>
            </a:r>
            <a:r>
              <a:rPr lang="ru-RU" dirty="0" smtClean="0">
                <a:solidFill>
                  <a:srgbClr val="FFFF00"/>
                </a:solidFill>
              </a:rPr>
              <a:t>запаса,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- формирование у родителей интереса к проблеме экологического воспитания детей.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641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544616"/>
          </a:xfrm>
        </p:spPr>
        <p:txBody>
          <a:bodyPr>
            <a:noAutofit/>
          </a:bodyPr>
          <a:lstStyle/>
          <a:p>
            <a:pPr algn="l"/>
            <a:r>
              <a:rPr lang="ru-RU" b="1" dirty="0">
                <a:solidFill>
                  <a:srgbClr val="FFFF00"/>
                </a:solidFill>
              </a:rPr>
              <a:t>Этапы реализации </a:t>
            </a:r>
            <a:r>
              <a:rPr lang="ru-RU" b="1" dirty="0" smtClean="0">
                <a:solidFill>
                  <a:srgbClr val="FFFF00"/>
                </a:solidFill>
              </a:rPr>
              <a:t>проекта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i="1" dirty="0">
                <a:solidFill>
                  <a:srgbClr val="FFFF00"/>
                </a:solidFill>
              </a:rPr>
              <a:t>Организационный</a:t>
            </a:r>
            <a:r>
              <a:rPr lang="ru-RU" i="1" dirty="0" smtClean="0">
                <a:solidFill>
                  <a:srgbClr val="FFFF00"/>
                </a:solidFill>
              </a:rPr>
              <a:t>:</a:t>
            </a:r>
            <a:br>
              <a:rPr lang="ru-RU" i="1" dirty="0" smtClean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- оформление экологической зоны «Снежинки – белые пушинки»;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- подбор материала;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- сбор и анализ литературы;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22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256584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rgbClr val="FFFF00"/>
                </a:solidFill>
              </a:rPr>
              <a:t>Основной</a:t>
            </a:r>
            <a:r>
              <a:rPr lang="ru-RU" sz="3200" i="1" dirty="0" smtClean="0">
                <a:solidFill>
                  <a:srgbClr val="FFFF00"/>
                </a:solidFill>
              </a:rPr>
              <a:t>:</a:t>
            </a:r>
            <a:br>
              <a:rPr lang="ru-RU" sz="3200" i="1" dirty="0" smtClean="0">
                <a:solidFill>
                  <a:srgbClr val="FFFF00"/>
                </a:solidFill>
              </a:rPr>
            </a:br>
            <a:r>
              <a:rPr lang="ru-RU" sz="3200" dirty="0">
                <a:solidFill>
                  <a:srgbClr val="FFFF00"/>
                </a:solidFill>
              </a:rPr>
              <a:t/>
            </a:r>
            <a:br>
              <a:rPr lang="ru-RU" sz="3200" dirty="0">
                <a:solidFill>
                  <a:srgbClr val="FFFF00"/>
                </a:solidFill>
              </a:rPr>
            </a:br>
            <a:r>
              <a:rPr lang="ru-RU" sz="3200" dirty="0">
                <a:solidFill>
                  <a:srgbClr val="FFFF00"/>
                </a:solidFill>
              </a:rPr>
              <a:t>- наблюдение за снегом, снежинками, 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 - опыт </a:t>
            </a:r>
            <a:r>
              <a:rPr lang="ru-RU" sz="3200" dirty="0">
                <a:solidFill>
                  <a:srgbClr val="FFFF00"/>
                </a:solidFill>
              </a:rPr>
              <a:t>«Почему тает снег?», 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- «</a:t>
            </a:r>
            <a:r>
              <a:rPr lang="ru-RU" sz="3200" dirty="0">
                <a:solidFill>
                  <a:srgbClr val="FFFF00"/>
                </a:solidFill>
              </a:rPr>
              <a:t>Определение свойства снега и льда», 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- развлечение </a:t>
            </a:r>
            <a:r>
              <a:rPr lang="ru-RU" sz="3200" dirty="0">
                <a:solidFill>
                  <a:srgbClr val="FFFF00"/>
                </a:solidFill>
              </a:rPr>
              <a:t>«Снежный Колобок», 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- рисование </a:t>
            </a:r>
            <a:r>
              <a:rPr lang="ru-RU" sz="3200" dirty="0">
                <a:solidFill>
                  <a:srgbClr val="FFFF00"/>
                </a:solidFill>
              </a:rPr>
              <a:t>«Друзья Снежного Колобка», 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- подвижная </a:t>
            </a:r>
            <a:r>
              <a:rPr lang="ru-RU" sz="3200" dirty="0">
                <a:solidFill>
                  <a:srgbClr val="FFFF00"/>
                </a:solidFill>
              </a:rPr>
              <a:t>игра «Снежинки», 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- игра </a:t>
            </a:r>
            <a:r>
              <a:rPr lang="ru-RU" sz="3200" dirty="0">
                <a:solidFill>
                  <a:srgbClr val="FFFF00"/>
                </a:solidFill>
              </a:rPr>
              <a:t>«Снежный ком».</a:t>
            </a:r>
            <a:br>
              <a:rPr lang="ru-RU" sz="3200" dirty="0">
                <a:solidFill>
                  <a:srgbClr val="FFFF00"/>
                </a:solidFill>
              </a:rPr>
            </a:br>
            <a:r>
              <a:rPr lang="ru-RU" sz="3200" dirty="0">
                <a:solidFill>
                  <a:srgbClr val="FFFF00"/>
                </a:solidFill>
              </a:rPr>
              <a:t>-взаимодействие с родителями, 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- конкурс </a:t>
            </a:r>
            <a:r>
              <a:rPr lang="ru-RU" sz="3200" dirty="0">
                <a:solidFill>
                  <a:srgbClr val="FFFF00"/>
                </a:solidFill>
              </a:rPr>
              <a:t>на составление детского или семейного рассказа «Путешествие снежинки».</a:t>
            </a:r>
            <a:r>
              <a:rPr lang="ru-RU" sz="3600" dirty="0">
                <a:solidFill>
                  <a:srgbClr val="FFFF00"/>
                </a:solidFill>
              </a:rPr>
              <a:t/>
            </a:r>
            <a:br>
              <a:rPr lang="ru-RU" sz="3600" dirty="0">
                <a:solidFill>
                  <a:srgbClr val="FFFF00"/>
                </a:solidFill>
              </a:rPr>
            </a:b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50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FFFF00"/>
                </a:solidFill>
              </a:rPr>
              <a:t>Заключительный</a:t>
            </a:r>
            <a:r>
              <a:rPr lang="ru-RU" i="1" dirty="0" smtClean="0">
                <a:solidFill>
                  <a:srgbClr val="FFFF00"/>
                </a:solidFill>
              </a:rPr>
              <a:t>:</a:t>
            </a:r>
            <a:br>
              <a:rPr lang="ru-RU" i="1" dirty="0" smtClean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- выставка продуктивной деятельности детей;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- постройки фигур на участке из снега;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- награждение участников за составление детского или семейного рассказа   «Путешествие снежинки».</a:t>
            </a:r>
          </a:p>
        </p:txBody>
      </p:sp>
    </p:spTree>
    <p:extLst>
      <p:ext uri="{BB962C8B-B14F-4D97-AF65-F5344CB8AC3E}">
        <p14:creationId xmlns="" xmlns:p14="http://schemas.microsoft.com/office/powerpoint/2010/main" val="5686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FF00"/>
                </a:solidFill>
              </a:rPr>
              <a:t>Опыты: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- определение свойства снега и   льда,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- определение цвета,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- определение прозрачности,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- воздействие температуры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933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Эксперимент со снегом:</a:t>
            </a:r>
            <a:br>
              <a:rPr lang="ru-RU" sz="6000" dirty="0" smtClean="0">
                <a:solidFill>
                  <a:srgbClr val="FFFF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«Почему тает снег?</a:t>
            </a:r>
            <a:br>
              <a:rPr lang="ru-RU" sz="60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FFFF00"/>
                </a:solidFill>
              </a:rPr>
              <a:t>Задача:</a:t>
            </a:r>
            <a:r>
              <a:rPr lang="ru-RU" dirty="0">
                <a:solidFill>
                  <a:srgbClr val="FFFF00"/>
                </a:solidFill>
              </a:rPr>
              <a:t> подвести к пониманию того, что снег тает от любого источника тепла, превращаясь в воду.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73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42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МБДОУ города Иркутска детский сад № 147   Экологический проект «Свойства снега» старший дошкольный возраст  автор: Петунова Антонида Сергеевна</vt:lpstr>
      <vt:lpstr>Цель:  создать условия для формирования знаний о природе.</vt:lpstr>
      <vt:lpstr>Задачи:  - расширять знания о свойствах снега; - формировать представления о значении снега в природе; - обогащать и активизировать словарь. </vt:lpstr>
      <vt:lpstr>Ожидаемые результаты:  - расширять представления о снеге, - повышение уровня развития речи, словарного запаса, - формирование у родителей интереса к проблеме экологического воспитания детей. </vt:lpstr>
      <vt:lpstr>Этапы реализации проекта   Организационный:  - оформление экологической зоны «Снежинки – белые пушинки»; - подбор материала; - сбор и анализ литературы; </vt:lpstr>
      <vt:lpstr>Основной:  - наблюдение за снегом, снежинками,   - опыт «Почему тает снег?»,  - «Определение свойства снега и льда»,  - развлечение «Снежный Колобок»,  - рисование «Друзья Снежного Колобка»,  - подвижная игра «Снежинки»,  - игра «Снежный ком». -взаимодействие с родителями,  - конкурс на составление детского или семейного рассказа «Путешествие снежинки». </vt:lpstr>
      <vt:lpstr>Заключительный:  - выставка продуктивной деятельности детей; - постройки фигур на участке из снега; - награждение участников за составление детского или семейного рассказа   «Путешествие снежинки».</vt:lpstr>
      <vt:lpstr>Опыты:  - определение свойства снега и   льда, - определение цвета, - определение прозрачности, - воздействие температуры</vt:lpstr>
      <vt:lpstr>Эксперимент со снегом:  «Почему тает снег?  Задача: подвести к пониманию того, что снег тает от любого источника тепла, превращаясь в воду. </vt:lpstr>
      <vt:lpstr>Постройка фигур из снега:  свободная игровая деятельность </vt:lpstr>
      <vt:lpstr>Подвижные игры  «Снежинки» «Снежный ком» </vt:lpstr>
      <vt:lpstr>Занятие по рисованию  «Друзья снежного колобка»  </vt:lpstr>
      <vt:lpstr>Программное содержание:   Способствовать творческому самовыражению детей, побуждая их выразительно выполнять подражательные движения, показывая как можно кататься на лыжах и коньках. Закреплять умение рисовать фигуру человека в движении, учить самостоятельно придумывать сюжет для рисунка и выстраивать композицию. </vt:lpstr>
      <vt:lpstr>Итоговое мероприятие Развлечение «Снежный колобок»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МДОУ №147</cp:lastModifiedBy>
  <cp:revision>11</cp:revision>
  <dcterms:created xsi:type="dcterms:W3CDTF">2013-05-07T05:09:11Z</dcterms:created>
  <dcterms:modified xsi:type="dcterms:W3CDTF">2018-11-14T05:51:17Z</dcterms:modified>
</cp:coreProperties>
</file>